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61" r:id="rId6"/>
    <p:sldId id="268" r:id="rId7"/>
    <p:sldId id="256" r:id="rId8"/>
    <p:sldId id="257" r:id="rId9"/>
    <p:sldId id="265" r:id="rId10"/>
    <p:sldId id="262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0AEFC6-79CD-4D9D-A835-0FB0A6EEA592}" v="4" dt="2024-10-25T00:26:57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/>
    <p:restoredTop sz="96327"/>
  </p:normalViewPr>
  <p:slideViewPr>
    <p:cSldViewPr snapToGrid="0" snapToObjects="1">
      <p:cViewPr varScale="1">
        <p:scale>
          <a:sx n="89" d="100"/>
          <a:sy n="89" d="100"/>
        </p:scale>
        <p:origin x="59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01AA47-8289-6F4D-8E80-AAC9A71887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5" y="4455"/>
            <a:ext cx="12184080" cy="68535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9371-8C29-1142-A359-752D67C8B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3225" y="1773238"/>
            <a:ext cx="6150281" cy="1655762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F8B34-62CE-9549-98C4-C572C500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3225" y="3622675"/>
            <a:ext cx="6150281" cy="104279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1815-7C56-794D-A42F-14546BB2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CBE1D0B-001B-B445-BF23-EB99512BBE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75672" y="1673465"/>
            <a:ext cx="3144838" cy="3144837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/>
            </a:solidFill>
          </a:ln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D8EB81-8FEF-CB43-986E-ABCFAD67D6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4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74431A-BB5F-8047-A976-65DE0B3C39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9371-8C29-1142-A359-752D67C8B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499" y="1906822"/>
            <a:ext cx="6150281" cy="1655762"/>
          </a:xfrm>
        </p:spPr>
        <p:txBody>
          <a:bodyPr anchor="b">
            <a:normAutofit/>
          </a:bodyPr>
          <a:lstStyle>
            <a:lvl1pPr algn="r">
              <a:defRPr sz="4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F8B34-62CE-9549-98C4-C572C500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499" y="3756259"/>
            <a:ext cx="6150281" cy="104279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1815-7C56-794D-A42F-14546BB2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CBE1D0B-001B-B445-BF23-EB99512BBE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1380" y="1605757"/>
            <a:ext cx="3144838" cy="3144837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5210F0-9A0B-964E-B744-9920236AF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4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63B76F-92B8-FD47-B821-63E2D39B83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196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9371-8C29-1142-A359-752D67C8B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3228" y="1982919"/>
            <a:ext cx="5802532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F8B34-62CE-9549-98C4-C572C500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3228" y="4462594"/>
            <a:ext cx="580253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D036DF-E264-3299-7195-2749904FBDD9}"/>
              </a:ext>
            </a:extLst>
          </p:cNvPr>
          <p:cNvGrpSpPr/>
          <p:nvPr userDrawn="1"/>
        </p:nvGrpSpPr>
        <p:grpSpPr>
          <a:xfrm flipH="1">
            <a:off x="-81086" y="-150920"/>
            <a:ext cx="5561777" cy="5587950"/>
            <a:chOff x="6698285" y="-150920"/>
            <a:chExt cx="5561777" cy="558795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BC73B6D-E6A0-3403-F7C4-23A38E994AF9}"/>
                </a:ext>
              </a:extLst>
            </p:cNvPr>
            <p:cNvSpPr/>
            <p:nvPr/>
          </p:nvSpPr>
          <p:spPr>
            <a:xfrm>
              <a:off x="6698285" y="-83319"/>
              <a:ext cx="5520349" cy="55203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5ABFCBD-05B3-3C48-8A60-CBDB2C654306}"/>
                </a:ext>
              </a:extLst>
            </p:cNvPr>
            <p:cNvSpPr/>
            <p:nvPr/>
          </p:nvSpPr>
          <p:spPr>
            <a:xfrm>
              <a:off x="9472474" y="-150920"/>
              <a:ext cx="2787588" cy="2894120"/>
            </a:xfrm>
            <a:custGeom>
              <a:avLst/>
              <a:gdLst>
                <a:gd name="connsiteX0" fmla="*/ 0 w 2787588"/>
                <a:gd name="connsiteY0" fmla="*/ 0 h 2894120"/>
                <a:gd name="connsiteX1" fmla="*/ 1189608 w 2787588"/>
                <a:gd name="connsiteY1" fmla="*/ 710213 h 2894120"/>
                <a:gd name="connsiteX2" fmla="*/ 2601157 w 2787588"/>
                <a:gd name="connsiteY2" fmla="*/ 2894120 h 2894120"/>
                <a:gd name="connsiteX3" fmla="*/ 2769833 w 2787588"/>
                <a:gd name="connsiteY3" fmla="*/ 2894120 h 2894120"/>
                <a:gd name="connsiteX4" fmla="*/ 2787588 w 2787588"/>
                <a:gd name="connsiteY4" fmla="*/ 79899 h 2894120"/>
                <a:gd name="connsiteX5" fmla="*/ 44388 w 2787588"/>
                <a:gd name="connsiteY5" fmla="*/ 44388 h 2894120"/>
                <a:gd name="connsiteX6" fmla="*/ 0 w 2787588"/>
                <a:gd name="connsiteY6" fmla="*/ 0 h 2894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7588" h="2894120">
                  <a:moveTo>
                    <a:pt x="0" y="0"/>
                  </a:moveTo>
                  <a:lnTo>
                    <a:pt x="1189608" y="710213"/>
                  </a:lnTo>
                  <a:lnTo>
                    <a:pt x="2601157" y="2894120"/>
                  </a:lnTo>
                  <a:lnTo>
                    <a:pt x="2769833" y="2894120"/>
                  </a:lnTo>
                  <a:lnTo>
                    <a:pt x="2787588" y="79899"/>
                  </a:lnTo>
                  <a:lnTo>
                    <a:pt x="44388" y="44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1412C18-F9D2-783E-65DB-0CFB889966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79446" y="891117"/>
            <a:ext cx="36703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5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9B98A4B-324B-B343-89A7-5189B29ABC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9371-8C29-1142-A359-752D67C8B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439" y="1982919"/>
            <a:ext cx="5323561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F8B34-62CE-9549-98C4-C572C500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439" y="4462594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1815-7C56-794D-A42F-14546BB2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FDCE2A-8357-174D-B437-D68FD018ED29}"/>
              </a:ext>
            </a:extLst>
          </p:cNvPr>
          <p:cNvSpPr txBox="1"/>
          <p:nvPr userDrawn="1"/>
        </p:nvSpPr>
        <p:spPr>
          <a:xfrm>
            <a:off x="7998106" y="-520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3DCCC0-D4A9-4620-7F18-30B318221880}"/>
              </a:ext>
            </a:extLst>
          </p:cNvPr>
          <p:cNvGrpSpPr/>
          <p:nvPr userDrawn="1"/>
        </p:nvGrpSpPr>
        <p:grpSpPr>
          <a:xfrm>
            <a:off x="6698285" y="-150920"/>
            <a:ext cx="5561777" cy="5587950"/>
            <a:chOff x="6698285" y="-150920"/>
            <a:chExt cx="5561777" cy="558795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1946AC4-791B-87B8-8BD3-04AF6958D037}"/>
                </a:ext>
              </a:extLst>
            </p:cNvPr>
            <p:cNvSpPr/>
            <p:nvPr/>
          </p:nvSpPr>
          <p:spPr>
            <a:xfrm>
              <a:off x="6698285" y="-83319"/>
              <a:ext cx="5520349" cy="55203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6A28AE9-2B51-453B-566F-F5B3265F000D}"/>
                </a:ext>
              </a:extLst>
            </p:cNvPr>
            <p:cNvSpPr/>
            <p:nvPr/>
          </p:nvSpPr>
          <p:spPr>
            <a:xfrm>
              <a:off x="9472474" y="-150920"/>
              <a:ext cx="2787588" cy="2894120"/>
            </a:xfrm>
            <a:custGeom>
              <a:avLst/>
              <a:gdLst>
                <a:gd name="connsiteX0" fmla="*/ 0 w 2787588"/>
                <a:gd name="connsiteY0" fmla="*/ 0 h 2894120"/>
                <a:gd name="connsiteX1" fmla="*/ 1189608 w 2787588"/>
                <a:gd name="connsiteY1" fmla="*/ 710213 h 2894120"/>
                <a:gd name="connsiteX2" fmla="*/ 2601157 w 2787588"/>
                <a:gd name="connsiteY2" fmla="*/ 2894120 h 2894120"/>
                <a:gd name="connsiteX3" fmla="*/ 2769833 w 2787588"/>
                <a:gd name="connsiteY3" fmla="*/ 2894120 h 2894120"/>
                <a:gd name="connsiteX4" fmla="*/ 2787588 w 2787588"/>
                <a:gd name="connsiteY4" fmla="*/ 79899 h 2894120"/>
                <a:gd name="connsiteX5" fmla="*/ 44388 w 2787588"/>
                <a:gd name="connsiteY5" fmla="*/ 44388 h 2894120"/>
                <a:gd name="connsiteX6" fmla="*/ 0 w 2787588"/>
                <a:gd name="connsiteY6" fmla="*/ 0 h 2894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7588" h="2894120">
                  <a:moveTo>
                    <a:pt x="0" y="0"/>
                  </a:moveTo>
                  <a:lnTo>
                    <a:pt x="1189608" y="710213"/>
                  </a:lnTo>
                  <a:lnTo>
                    <a:pt x="2601157" y="2894120"/>
                  </a:lnTo>
                  <a:lnTo>
                    <a:pt x="2769833" y="2894120"/>
                  </a:lnTo>
                  <a:lnTo>
                    <a:pt x="2787588" y="79899"/>
                  </a:lnTo>
                  <a:lnTo>
                    <a:pt x="44388" y="44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E790871-FC76-2716-CB83-0A454C21EFC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58817" y="891117"/>
            <a:ext cx="36703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4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9B98A4B-324B-B343-89A7-5189B29ABC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9371-8C29-1142-A359-752D67C8B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440" y="1982919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F8B34-62CE-9549-98C4-C572C500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439" y="4462594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1815-7C56-794D-A42F-14546BB2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FDCE2A-8357-174D-B437-D68FD018ED29}"/>
              </a:ext>
            </a:extLst>
          </p:cNvPr>
          <p:cNvSpPr txBox="1"/>
          <p:nvPr userDrawn="1"/>
        </p:nvSpPr>
        <p:spPr>
          <a:xfrm>
            <a:off x="7998106" y="-520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3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2F691A-FB1C-EB4D-B4BC-DF6043E9C6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4" b="74"/>
          <a:stretch/>
        </p:blipFill>
        <p:spPr>
          <a:xfrm>
            <a:off x="-17973" y="-60960"/>
            <a:ext cx="12209973" cy="6918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9371-8C29-1142-A359-752D67C8B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6581" y="949325"/>
            <a:ext cx="9144000" cy="2387600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F8B34-62CE-9549-98C4-C572C500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6581" y="3429000"/>
            <a:ext cx="914400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1815-7C56-794D-A42F-14546BB2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A51D88-6054-5B4B-B57C-81A6D86DE7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4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6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0E0348-06CC-5F4C-A3B4-33D86B1A7B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104" y="7933"/>
            <a:ext cx="12163792" cy="68421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07CCF0-A95B-024D-A5FE-0836484F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19" y="365125"/>
            <a:ext cx="10828422" cy="1325563"/>
          </a:xfrm>
        </p:spPr>
        <p:txBody>
          <a:bodyPr>
            <a:normAutofit/>
          </a:bodyPr>
          <a:lstStyle>
            <a:lvl1pPr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1BE2-B0E6-8D4B-A2D2-C7F171AF1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284" y="1825625"/>
            <a:ext cx="10270157" cy="4351338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3A2E-B954-7545-9423-23AFC139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76A42-EB44-9E40-9F68-C6D43A7CE4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3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3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0E0348-06CC-5F4C-A3B4-33D86B1A7B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104" y="7933"/>
            <a:ext cx="12163792" cy="684213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3A2E-B954-7545-9423-23AFC139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E187FE-651B-F14D-9755-0B23AAB1D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18" y="365125"/>
            <a:ext cx="10818797" cy="1325563"/>
          </a:xfrm>
        </p:spPr>
        <p:txBody>
          <a:bodyPr>
            <a:normAutofit/>
          </a:bodyPr>
          <a:lstStyle>
            <a:lvl1pPr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626DDD-2DCC-268B-D9F4-0B6FCAC0D2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3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05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1BE2-B0E6-8D4B-A2D2-C7F171AF1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17" y="1825625"/>
            <a:ext cx="10838047" cy="4351338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3A2E-B954-7545-9423-23AFC139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609B595-6D11-7F4C-9943-628FA4367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18" y="365125"/>
            <a:ext cx="10838046" cy="1325563"/>
          </a:xfrm>
        </p:spPr>
        <p:txBody>
          <a:bodyPr>
            <a:normAutofit/>
          </a:bodyPr>
          <a:lstStyle>
            <a:lvl1pPr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331A2C-2D3E-DC8D-FE81-FD20FC1F7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08082" y="6152323"/>
            <a:ext cx="499913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6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29CA3E-326D-F649-A3FC-29A99082F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0" y="394"/>
            <a:ext cx="12190599" cy="68572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1BE2-B0E6-8D4B-A2D2-C7F171AF1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908" y="1825625"/>
            <a:ext cx="10250907" cy="4351338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3A2E-B954-7545-9423-23AFC139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73B419-75BF-9E47-ABFA-678BF9895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18" y="365125"/>
            <a:ext cx="10818797" cy="1325563"/>
          </a:xfrm>
        </p:spPr>
        <p:txBody>
          <a:bodyPr>
            <a:normAutofit/>
          </a:bodyPr>
          <a:lstStyle>
            <a:lvl1pPr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8AA628-E3D6-7D13-CABB-F73270DB02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3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86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3BD18F-A10F-1C45-AF71-BD67A2541A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6661" y="119994"/>
            <a:ext cx="11978677" cy="6738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07CCF0-A95B-024D-A5FE-0836484F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959" y="365125"/>
            <a:ext cx="6624855" cy="1325563"/>
          </a:xfrm>
        </p:spPr>
        <p:txBody>
          <a:bodyPr>
            <a:normAutofit/>
          </a:bodyPr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1BE2-B0E6-8D4B-A2D2-C7F171AF1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772" y="1825625"/>
            <a:ext cx="6112041" cy="435133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1AA9-D4D4-9B42-9C3A-469266F8C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2BA067-A546-6442-BEF9-60F03EF7FAB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3A2E-B954-7545-9423-23AFC139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89A492D-05DE-F745-8025-FCFCAC0D09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1167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9DADF-705D-A47A-7550-A9C86C29C7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3" cy="45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07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19B02F-19E6-8D41-AC7D-7A0A5767A2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8138"/>
          <a:stretch/>
        </p:blipFill>
        <p:spPr>
          <a:xfrm>
            <a:off x="4511675" y="13204"/>
            <a:ext cx="7680324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07CCF0-A95B-024D-A5FE-0836484F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960" y="365125"/>
            <a:ext cx="6466840" cy="1325563"/>
          </a:xfrm>
        </p:spPr>
        <p:txBody>
          <a:bodyPr>
            <a:normAutofit/>
          </a:bodyPr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1BE2-B0E6-8D4B-A2D2-C7F171AF1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1950" y="1825625"/>
            <a:ext cx="5911850" cy="435133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1AA9-D4D4-9B42-9C3A-469266F8C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2BA067-A546-6442-BEF9-60F03EF7FAB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210E5-63F1-C142-9695-8111A1EC6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3A2E-B954-7545-9423-23AFC139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89A492D-05DE-F745-8025-FCFCAC0D09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1167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D67A85-8782-5A3F-AD4E-A0A027E372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8082" y="6152323"/>
            <a:ext cx="499913" cy="45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25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3A2E-B954-7545-9423-23AFC139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62792-5D64-1C43-B732-E4790916752B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D8D9A3-97A0-B449-931C-2BE3039A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08082" y="6152323"/>
            <a:ext cx="499913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4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C84AFA-1FAF-0741-AC33-184A7A0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365125"/>
            <a:ext cx="11399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E5AA3-3C4D-E74A-8769-ED7A0A6C1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240" y="1825625"/>
            <a:ext cx="113995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C9CAF-D453-3C44-9B10-1E2910D22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1851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62792-5D64-1C43-B732-E479091675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62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60" r:id="rId3"/>
    <p:sldLayoutId id="2147483665" r:id="rId4"/>
    <p:sldLayoutId id="2147483670" r:id="rId5"/>
    <p:sldLayoutId id="2147483663" r:id="rId6"/>
    <p:sldLayoutId id="2147483662" r:id="rId7"/>
    <p:sldLayoutId id="2147483667" r:id="rId8"/>
    <p:sldLayoutId id="2147483664" r:id="rId9"/>
    <p:sldLayoutId id="2147483650" r:id="rId10"/>
    <p:sldLayoutId id="2147483661" r:id="rId11"/>
    <p:sldLayoutId id="2147483666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150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7CD8950-6168-6041-9C02-99C9F4A32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439" y="488272"/>
            <a:ext cx="5006924" cy="388224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Title goes here lorem ipsum dolor sit </a:t>
            </a:r>
            <a:r>
              <a:rPr lang="en-US" dirty="0" err="1">
                <a:latin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9C32A0D-BE7F-9848-999D-82F7EF89C0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Subtitle goes here lorem ipsum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6D32D8-3722-80E9-04E7-2CE9AF2DFE4C}"/>
              </a:ext>
            </a:extLst>
          </p:cNvPr>
          <p:cNvGrpSpPr/>
          <p:nvPr/>
        </p:nvGrpSpPr>
        <p:grpSpPr>
          <a:xfrm>
            <a:off x="6698285" y="-150920"/>
            <a:ext cx="5561777" cy="5587950"/>
            <a:chOff x="6698285" y="-150920"/>
            <a:chExt cx="5561777" cy="558795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AE31614-91C2-CE47-5A45-7BCF2E5F6D73}"/>
                </a:ext>
              </a:extLst>
            </p:cNvPr>
            <p:cNvSpPr/>
            <p:nvPr/>
          </p:nvSpPr>
          <p:spPr>
            <a:xfrm>
              <a:off x="6698285" y="-83319"/>
              <a:ext cx="5520349" cy="55203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A907F25-3E4C-0743-BA7D-2FF5D04989FC}"/>
                </a:ext>
              </a:extLst>
            </p:cNvPr>
            <p:cNvSpPr/>
            <p:nvPr/>
          </p:nvSpPr>
          <p:spPr>
            <a:xfrm>
              <a:off x="9472474" y="-150920"/>
              <a:ext cx="2787588" cy="2894120"/>
            </a:xfrm>
            <a:custGeom>
              <a:avLst/>
              <a:gdLst>
                <a:gd name="connsiteX0" fmla="*/ 0 w 2787588"/>
                <a:gd name="connsiteY0" fmla="*/ 0 h 2894120"/>
                <a:gd name="connsiteX1" fmla="*/ 1189608 w 2787588"/>
                <a:gd name="connsiteY1" fmla="*/ 710213 h 2894120"/>
                <a:gd name="connsiteX2" fmla="*/ 2601157 w 2787588"/>
                <a:gd name="connsiteY2" fmla="*/ 2894120 h 2894120"/>
                <a:gd name="connsiteX3" fmla="*/ 2769833 w 2787588"/>
                <a:gd name="connsiteY3" fmla="*/ 2894120 h 2894120"/>
                <a:gd name="connsiteX4" fmla="*/ 2787588 w 2787588"/>
                <a:gd name="connsiteY4" fmla="*/ 79899 h 2894120"/>
                <a:gd name="connsiteX5" fmla="*/ 44388 w 2787588"/>
                <a:gd name="connsiteY5" fmla="*/ 44388 h 2894120"/>
                <a:gd name="connsiteX6" fmla="*/ 0 w 2787588"/>
                <a:gd name="connsiteY6" fmla="*/ 0 h 2894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7588" h="2894120">
                  <a:moveTo>
                    <a:pt x="0" y="0"/>
                  </a:moveTo>
                  <a:lnTo>
                    <a:pt x="1189608" y="710213"/>
                  </a:lnTo>
                  <a:lnTo>
                    <a:pt x="2601157" y="2894120"/>
                  </a:lnTo>
                  <a:lnTo>
                    <a:pt x="2769833" y="2894120"/>
                  </a:lnTo>
                  <a:lnTo>
                    <a:pt x="2787588" y="79899"/>
                  </a:lnTo>
                  <a:lnTo>
                    <a:pt x="44388" y="44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8ABC0CB-741C-865F-6F63-26DC3FFCAF3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74625" y="506925"/>
            <a:ext cx="4438684" cy="443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90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1C845-6D87-E320-C7B1-383D749FAD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24DB2-6CB1-3D78-EEF7-A1ED11B7C1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95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5050AD-6F1D-6944-8B58-6DA9EE59D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1488" y="2897319"/>
            <a:ext cx="5814792" cy="23876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Title goes here lorem ipsum dolor sit </a:t>
            </a:r>
            <a:r>
              <a:rPr lang="en-US" dirty="0" err="1">
                <a:latin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4E6A692-943C-D344-BB8E-89D6ADEB2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1488" y="5376994"/>
            <a:ext cx="5814792" cy="16557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Subtitle goes here lorem ipsum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EA421EF-8BF4-BC43-A7E2-6F30E2C46348}"/>
              </a:ext>
            </a:extLst>
          </p:cNvPr>
          <p:cNvGrpSpPr/>
          <p:nvPr/>
        </p:nvGrpSpPr>
        <p:grpSpPr>
          <a:xfrm flipH="1">
            <a:off x="-116643" y="-150920"/>
            <a:ext cx="5561777" cy="5587950"/>
            <a:chOff x="6698285" y="-150920"/>
            <a:chExt cx="5561777" cy="558795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DB61E82-C95C-2830-1C77-5B6878ACC045}"/>
                </a:ext>
              </a:extLst>
            </p:cNvPr>
            <p:cNvSpPr/>
            <p:nvPr/>
          </p:nvSpPr>
          <p:spPr>
            <a:xfrm>
              <a:off x="6698285" y="-83319"/>
              <a:ext cx="5520349" cy="55203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C33652F-DB87-1B8F-9D28-4F112969CA83}"/>
                </a:ext>
              </a:extLst>
            </p:cNvPr>
            <p:cNvSpPr/>
            <p:nvPr/>
          </p:nvSpPr>
          <p:spPr>
            <a:xfrm>
              <a:off x="9472474" y="-150920"/>
              <a:ext cx="2787588" cy="2894120"/>
            </a:xfrm>
            <a:custGeom>
              <a:avLst/>
              <a:gdLst>
                <a:gd name="connsiteX0" fmla="*/ 0 w 2787588"/>
                <a:gd name="connsiteY0" fmla="*/ 0 h 2894120"/>
                <a:gd name="connsiteX1" fmla="*/ 1189608 w 2787588"/>
                <a:gd name="connsiteY1" fmla="*/ 710213 h 2894120"/>
                <a:gd name="connsiteX2" fmla="*/ 2601157 w 2787588"/>
                <a:gd name="connsiteY2" fmla="*/ 2894120 h 2894120"/>
                <a:gd name="connsiteX3" fmla="*/ 2769833 w 2787588"/>
                <a:gd name="connsiteY3" fmla="*/ 2894120 h 2894120"/>
                <a:gd name="connsiteX4" fmla="*/ 2787588 w 2787588"/>
                <a:gd name="connsiteY4" fmla="*/ 79899 h 2894120"/>
                <a:gd name="connsiteX5" fmla="*/ 44388 w 2787588"/>
                <a:gd name="connsiteY5" fmla="*/ 44388 h 2894120"/>
                <a:gd name="connsiteX6" fmla="*/ 0 w 2787588"/>
                <a:gd name="connsiteY6" fmla="*/ 0 h 2894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7588" h="2894120">
                  <a:moveTo>
                    <a:pt x="0" y="0"/>
                  </a:moveTo>
                  <a:lnTo>
                    <a:pt x="1189608" y="710213"/>
                  </a:lnTo>
                  <a:lnTo>
                    <a:pt x="2601157" y="2894120"/>
                  </a:lnTo>
                  <a:lnTo>
                    <a:pt x="2769833" y="2894120"/>
                  </a:lnTo>
                  <a:lnTo>
                    <a:pt x="2787588" y="79899"/>
                  </a:lnTo>
                  <a:lnTo>
                    <a:pt x="44388" y="44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481AAB3-B100-69F3-C837-AE276FF31B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3889" y="891117"/>
            <a:ext cx="36703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6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5050AD-6F1D-6944-8B58-6DA9EE59DF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Title goes here lorem ipsum dolor sit </a:t>
            </a:r>
            <a:r>
              <a:rPr lang="en-US" dirty="0" err="1">
                <a:latin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4E6A692-943C-D344-BB8E-89D6ADEB20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Subtitle goes here lorem ipsum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3AA659C-2E8D-7A41-98B0-3442AED7BD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67" r="16667"/>
          <a:stretch/>
        </p:blipFill>
        <p:spPr>
          <a:xfrm>
            <a:off x="8075672" y="1673465"/>
            <a:ext cx="3144838" cy="314483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93274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5050AD-6F1D-6944-8B58-6DA9EE59DF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Title goes here lorem ipsum dolor sit </a:t>
            </a:r>
            <a:r>
              <a:rPr lang="en-US" dirty="0" err="1">
                <a:latin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4E6A692-943C-D344-BB8E-89D6ADEB20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Subtitle goes here lorem ipsum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3AA659C-2E8D-7A41-98B0-3442AED7BD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532" r="12532"/>
          <a:stretch/>
        </p:blipFill>
        <p:spPr>
          <a:xfrm>
            <a:off x="7401380" y="1605757"/>
            <a:ext cx="3144838" cy="314483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83212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9DBD52-C7BD-8E42-BFAF-278EB3A7EF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goes here 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B4451A3-C43A-7946-9D6C-501511D3F1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 goes here lorem ipsum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07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5985-4A0A-6F45-9752-AF0AE5C88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3BC8A-807B-E147-F0A2-3E4EA5A39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3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xtCycle Washington 1">
      <a:dk1>
        <a:srgbClr val="282828"/>
      </a:dk1>
      <a:lt1>
        <a:srgbClr val="FFFFFF"/>
      </a:lt1>
      <a:dk2>
        <a:srgbClr val="236E93"/>
      </a:dk2>
      <a:lt2>
        <a:srgbClr val="EEEEEE"/>
      </a:lt2>
      <a:accent1>
        <a:srgbClr val="66C678"/>
      </a:accent1>
      <a:accent2>
        <a:srgbClr val="007D3F"/>
      </a:accent2>
      <a:accent3>
        <a:srgbClr val="236E93"/>
      </a:accent3>
      <a:accent4>
        <a:srgbClr val="63CAE1"/>
      </a:accent4>
      <a:accent5>
        <a:srgbClr val="828282"/>
      </a:accent5>
      <a:accent6>
        <a:srgbClr val="BAF3C1"/>
      </a:accent6>
      <a:hlink>
        <a:srgbClr val="66C678"/>
      </a:hlink>
      <a:folHlink>
        <a:srgbClr val="66C678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144321-c096-47c6-87a7-f62eb356eeff">
      <Terms xmlns="http://schemas.microsoft.com/office/infopath/2007/PartnerControls"/>
    </lcf76f155ced4ddcb4097134ff3c332f>
    <Image xmlns="de144321-c096-47c6-87a7-f62eb356eeff" xsi:nil="true"/>
    <TaxCatchAll xmlns="c17bc460-3711-48d7-8cc1-35810d997c21" xsi:nil="true"/>
  </documentManagement>
</p:properties>
</file>

<file path=customXml/item2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C1A98DF110EA458C886FE9F60D1093" ma:contentTypeVersion="19" ma:contentTypeDescription="Create a new document." ma:contentTypeScope="" ma:versionID="84ed9a8c0f6d53fcda173944f8f6386b">
  <xsd:schema xmlns:xsd="http://www.w3.org/2001/XMLSchema" xmlns:xs="http://www.w3.org/2001/XMLSchema" xmlns:p="http://schemas.microsoft.com/office/2006/metadata/properties" xmlns:ns2="de144321-c096-47c6-87a7-f62eb356eeff" xmlns:ns3="c17bc460-3711-48d7-8cc1-35810d997c21" targetNamespace="http://schemas.microsoft.com/office/2006/metadata/properties" ma:root="true" ma:fieldsID="c7065568df66216699f65cb7ac39ea9b" ns2:_="" ns3:_="">
    <xsd:import namespace="de144321-c096-47c6-87a7-f62eb356eeff"/>
    <xsd:import namespace="c17bc460-3711-48d7-8cc1-35810d997c21"/>
    <xsd:element name="properties">
      <xsd:complexType>
        <xsd:sequence>
          <xsd:element name="documentManagement">
            <xsd:complexType>
              <xsd:all>
                <xsd:element ref="ns2:Image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144321-c096-47c6-87a7-f62eb356eeff" elementFormDefault="qualified">
    <xsd:import namespace="http://schemas.microsoft.com/office/2006/documentManagement/types"/>
    <xsd:import namespace="http://schemas.microsoft.com/office/infopath/2007/PartnerControls"/>
    <xsd:element name="Image" ma:index="4" nillable="true" ma:displayName="Image" ma:internalName="Image" ma:readOnly="false">
      <xsd:simpleType>
        <xsd:restriction base="dms:Unknown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87192d8-99aa-4f2d-82ad-d3af49b789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bc460-3711-48d7-8cc1-35810d997c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626a77e-124b-4db4-b824-f5db55f38e32}" ma:internalName="TaxCatchAll" ma:showField="CatchAllData" ma:web="c17bc460-3711-48d7-8cc1-35810d997c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0C5FB0-841F-4F57-B2F8-8BF37557F4BF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d6ea2f4a-8c6f-4f4b-8980-93948ee87a8b"/>
    <ds:schemaRef ds:uri="http://purl.org/dc/terms/"/>
    <ds:schemaRef ds:uri="http://schemas.microsoft.com/office/infopath/2007/PartnerControls"/>
    <ds:schemaRef ds:uri="5a802141-8e02-4daa-adb1-d6f2bf5f9696"/>
    <ds:schemaRef ds:uri="http://schemas.microsoft.com/office/2006/metadata/properties"/>
    <ds:schemaRef ds:uri="de144321-c096-47c6-87a7-f62eb356eeff"/>
    <ds:schemaRef ds:uri="c17bc460-3711-48d7-8cc1-35810d997c21"/>
  </ds:schemaRefs>
</ds:datastoreItem>
</file>

<file path=customXml/itemProps2.xml><?xml version="1.0" encoding="utf-8"?>
<ds:datastoreItem xmlns:ds="http://schemas.openxmlformats.org/officeDocument/2006/customXml" ds:itemID="{4E850C06-A26D-4ABD-A65D-A78D377FCA3A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6FCD6EB7-4132-4649-8BD8-37768A4A71A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E9B5A3C-6923-42AA-9E0E-A7DEC74E94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144321-c096-47c6-87a7-f62eb356eeff"/>
    <ds:schemaRef ds:uri="c17bc460-3711-48d7-8cc1-35810d997c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{9FEAD6D7-D017-9448-9997-CA371099A8CE}tf10001079</Template>
  <TotalTime>4630</TotalTime>
  <Words>65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Office Theme</vt:lpstr>
      <vt:lpstr>Title goes here lorem ipsum dolor sit amet </vt:lpstr>
      <vt:lpstr>PowerPoint Presentation</vt:lpstr>
      <vt:lpstr>Title goes here lorem ipsum dolor sit amet </vt:lpstr>
      <vt:lpstr>Title goes here lorem ipsum dolor sit amet </vt:lpstr>
      <vt:lpstr>Title goes here lorem ipsum dolor sit amet </vt:lpstr>
      <vt:lpstr>Title goes here lorem ipsum dolor sit amet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 lorem ipsum dolor sit amet</dc:title>
  <dc:creator>Erin Grimm</dc:creator>
  <cp:lastModifiedBy>St. George, Sarah</cp:lastModifiedBy>
  <cp:revision>5</cp:revision>
  <dcterms:created xsi:type="dcterms:W3CDTF">2021-11-12T18:20:44Z</dcterms:created>
  <dcterms:modified xsi:type="dcterms:W3CDTF">2024-10-25T00:32:15Z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0x010100E1C1A98DF110EA458C886FE9F60D1093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